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3B5A44-DA0E-F0D9-1631-C912CE605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914DC52-C5BC-C436-C95E-C10E34224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3D42A4-FEC7-9BE1-D38D-22426BF2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53CB-E45A-480B-AA20-7EEF5310CA39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C616657-4D2E-2D39-5433-55122EA9A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B88E01-F576-F739-05C6-DF739AEA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727C-E988-46BB-8777-475C38CEECE7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 descr="텍스트, 건물, 스카이라인, 마천루이(가) 표시된 사진&#10;&#10;자동 생성된 설명">
            <a:extLst>
              <a:ext uri="{FF2B5EF4-FFF2-40B4-BE49-F238E27FC236}">
                <a16:creationId xmlns:a16="http://schemas.microsoft.com/office/drawing/2014/main" id="{C5BD5635-DCD7-E8A8-A947-4EAA36AE02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1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809222-43CC-1892-EAB9-71B016FD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777EFDB-AC21-37EF-5224-9ADD96975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B9CD2B5-1FB6-520F-0379-B8A078A5A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F7CD12B-26A2-9B7A-2C71-69720B68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53CB-E45A-480B-AA20-7EEF5310CA39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2A298CC-21D8-BD51-A04C-DDB58164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41A0FCB-2EF3-32BA-FC5B-1284FB1DE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727C-E988-46BB-8777-475C38CEE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424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19DDAA-419E-5CDE-AC7F-356EEAA66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D00F292-38E9-64F4-7178-4405A8451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D404BED-202A-3AA7-A3E1-7560F750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53CB-E45A-480B-AA20-7EEF5310CA39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2A6F2E-C6D7-B943-8F88-3972FF81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3A3DB9-550D-4217-E7AE-F4FC40F7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727C-E988-46BB-8777-475C38CEE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103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9FC2327-2962-F016-1011-21849E472F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854FEEA-D8D9-8DB7-AE89-0F6B6E41B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0974F9-C180-9082-F38A-8C56E9235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53CB-E45A-480B-AA20-7EEF5310CA39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3435D6-A55A-AAC4-58AE-88166A033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7D1FC4-6B3C-5BBB-87F5-921C6B31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727C-E988-46BB-8777-475C38CEE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79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스크린샷이(가) 표시된 사진&#10;&#10;자동 생성된 설명">
            <a:extLst>
              <a:ext uri="{FF2B5EF4-FFF2-40B4-BE49-F238E27FC236}">
                <a16:creationId xmlns:a16="http://schemas.microsoft.com/office/drawing/2014/main" id="{7E34C1B4-7868-10AF-6128-ECF62CC999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96FE912-E461-B243-373B-3DDF101BD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4588"/>
            <a:ext cx="10515600" cy="546100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2EBBD8-E2FA-963C-C861-672317350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4267"/>
            <a:ext cx="10515600" cy="41317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E00F21-FB6D-8E40-D66D-8B6C53A35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7016"/>
            <a:ext cx="2743200" cy="365125"/>
          </a:xfrm>
        </p:spPr>
        <p:txBody>
          <a:bodyPr/>
          <a:lstStyle/>
          <a:p>
            <a:fld id="{B0E753CB-E45A-480B-AA20-7EEF5310CA39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B6088C-1E9B-332F-B50C-C99EDB36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3787"/>
            <a:ext cx="2743200" cy="365125"/>
          </a:xfrm>
        </p:spPr>
        <p:txBody>
          <a:bodyPr/>
          <a:lstStyle/>
          <a:p>
            <a:fld id="{83FB727C-E988-46BB-8777-475C38CEE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276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79A68AB2-072E-CAFD-A258-C615CC2A6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96FE912-E461-B243-373B-3DDF101BD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6739"/>
            <a:ext cx="10515600" cy="664986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2EBBD8-E2FA-963C-C861-672317350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844"/>
            <a:ext cx="10515600" cy="41901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E00F21-FB6D-8E40-D66D-8B6C53A35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53CB-E45A-480B-AA20-7EEF5310CA39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B6088C-1E9B-332F-B50C-C99EDB36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727C-E988-46BB-8777-475C38CEE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974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534B0A-6579-1A45-DE8F-A0C535CB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74C5E1D-7A82-5E00-BF12-0296733E9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7F1E2B-B607-6605-6B4F-66FE3787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53CB-E45A-480B-AA20-7EEF5310CA39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301955-90E8-E5CA-F2AA-4F0CD7E10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E4211E9-6C76-DF34-5F73-E518551C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727C-E988-46BB-8777-475C38CEE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57CEB2-BBE4-2687-AD10-A0E178E98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A88B7A-FB76-F7F2-8ED5-07BB780BF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23DBB26-B369-BC69-D18D-BE3AFAA77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17FB4D4-7125-58CA-E240-B61935F2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53CB-E45A-480B-AA20-7EEF5310CA39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0A42D62-F80B-036A-FA6A-AA1F089F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9F6EC4-3869-3530-A61E-9110095AE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727C-E988-46BB-8777-475C38CEE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99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8B45F0-79B5-9F00-B999-4EA42D48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A3CB443-DDED-B714-6092-D42A76163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01A611A-99DC-8378-C5F9-4361F0211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2BDB250-9322-9441-5D0E-5E38E604C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E35F7D7-EB3B-C6FC-BD7F-40C40C014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C8E3AE8-A27F-3E11-DA97-37245F704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53CB-E45A-480B-AA20-7EEF5310CA39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56DFA20-348C-54E9-D1D6-8A2CFF19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FC8265D-E414-B650-C25B-2F3C4D087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727C-E988-46BB-8777-475C38CEE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61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8E9E0A-0F0B-DFDD-8B44-859FE1F6B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ECDF10A-5699-808C-8683-2C1CBCA5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53CB-E45A-480B-AA20-7EEF5310CA39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656F0F2-B7AD-240F-8FD3-D4D968AA7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1DDBB34-5DB7-D9BB-4D55-2730BD728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727C-E988-46BB-8777-475C38CEE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05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F225DB0-C42C-5C81-5F4A-5ACC16EA6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53CB-E45A-480B-AA20-7EEF5310CA39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1C6DEA3-D681-D8AB-8DB9-93F8B19C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4D66E4C-4C41-567D-4740-15549DB1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727C-E988-46BB-8777-475C38CEE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78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AA4187-19B1-5AE1-6565-2B91615E7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A48F30-E3C4-25CB-2809-CE3F14D14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138F7B4-5B71-D8D8-4513-FB00529CE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E36F005-829B-699E-5975-82B373DD6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53CB-E45A-480B-AA20-7EEF5310CA39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C8F1F04-8A14-2DF7-FA27-14B198AB8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A6F2D40-69C3-BD2A-5F22-23AA7A05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727C-E988-46BB-8777-475C38CEE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33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7A83605-F5AE-CB3E-B866-CEB56453C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45D4CC6-ADED-737A-3E4B-BCAA6498A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87E8BD-EBB3-2AC9-AF16-3B56413FF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E753CB-E45A-480B-AA20-7EEF5310CA39}" type="datetimeFigureOut">
              <a:rPr lang="ko-KR" altLang="en-US" smtClean="0"/>
              <a:t>2024-07-20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735AC5-067E-6FA4-699C-B1E76FA99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2D6F18-DDF7-359E-A63A-E238F2034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FB727C-E988-46BB-8777-475C38CEEC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91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F38F84D-A8D8-B689-D572-44C7F1B5DCCC}"/>
              </a:ext>
            </a:extLst>
          </p:cNvPr>
          <p:cNvSpPr txBox="1"/>
          <p:nvPr/>
        </p:nvSpPr>
        <p:spPr>
          <a:xfrm>
            <a:off x="512064" y="4108704"/>
            <a:ext cx="11464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800" b="1" dirty="0"/>
              <a:t>Title</a:t>
            </a:r>
            <a:endParaRPr lang="ko-KR" altLang="en-US" sz="8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0232F6-54FD-90CB-C3A2-0F4C36ADF98C}"/>
              </a:ext>
            </a:extLst>
          </p:cNvPr>
          <p:cNvSpPr txBox="1"/>
          <p:nvPr/>
        </p:nvSpPr>
        <p:spPr>
          <a:xfrm>
            <a:off x="512064" y="5555254"/>
            <a:ext cx="1146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dirty="0"/>
              <a:t>Name, Affiliation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8909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C2A9B040-6B63-C41D-F0E6-44BD39D2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786B9323-B476-DD63-7A7F-A873EFD8F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029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810C38C5-80C4-57CE-26FA-DEFF322D7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9B9A7F89-43E4-C17D-CA56-565AB7EC1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0238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와이드스크린</PresentationFormat>
  <Paragraphs>6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Title</vt:lpstr>
      <vt:lpstr>Title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Jinyoung Na</dc:creator>
  <cp:lastModifiedBy>Jinyoung Na</cp:lastModifiedBy>
  <cp:revision>2</cp:revision>
  <dcterms:created xsi:type="dcterms:W3CDTF">2024-07-20T00:23:22Z</dcterms:created>
  <dcterms:modified xsi:type="dcterms:W3CDTF">2024-07-20T00:32:21Z</dcterms:modified>
</cp:coreProperties>
</file>