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"/>
  </p:notesMasterIdLst>
  <p:sldIdLst>
    <p:sldId id="256" r:id="rId2"/>
    <p:sldId id="257" r:id="rId3"/>
  </p:sldIdLst>
  <p:sldSz cx="288036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0" autoAdjust="0"/>
    <p:restoredTop sz="94660"/>
  </p:normalViewPr>
  <p:slideViewPr>
    <p:cSldViewPr snapToGrid="0">
      <p:cViewPr>
        <p:scale>
          <a:sx n="10" d="100"/>
          <a:sy n="10" d="100"/>
        </p:scale>
        <p:origin x="573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9C21-0BBC-4F39-BF41-303E502C936B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3F38-B755-474F-8A89-059C4A157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7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1pPr>
    <a:lvl2pPr marL="1813805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2pPr>
    <a:lvl3pPr marL="3627604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3pPr>
    <a:lvl4pPr marL="5441409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4pPr>
    <a:lvl5pPr marL="7255214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5pPr>
    <a:lvl6pPr marL="9069013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6pPr>
    <a:lvl7pPr marL="10882818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7pPr>
    <a:lvl8pPr marL="12696623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8pPr>
    <a:lvl9pPr marL="14510427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8380311"/>
            <a:ext cx="24483060" cy="17827413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6895217"/>
            <a:ext cx="21602700" cy="12363023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5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3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726267"/>
            <a:ext cx="6210776" cy="433950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726267"/>
            <a:ext cx="18272284" cy="433950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0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:a16="http://schemas.microsoft.com/office/drawing/2014/main" id="{3D41B633-5E76-CDE9-3769-94FA2E6D625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" y="-91002"/>
            <a:ext cx="28803602" cy="51297402"/>
            <a:chOff x="-2" y="-91002"/>
            <a:chExt cx="28803602" cy="51297402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0DDD43F-CA7F-3215-7699-CBF7E42E46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70" y="666401"/>
              <a:ext cx="19712545" cy="2409571"/>
            </a:xfrm>
            <a:prstGeom prst="rect">
              <a:avLst/>
            </a:prstGeom>
          </p:spPr>
        </p:pic>
        <p:pic>
          <p:nvPicPr>
            <p:cNvPr id="3" name="그림 2" descr="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570DB106-E192-02BD-4A89-1607A685F0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90"/>
            <a:stretch/>
          </p:blipFill>
          <p:spPr>
            <a:xfrm>
              <a:off x="0" y="-91002"/>
              <a:ext cx="28803600" cy="3924375"/>
            </a:xfrm>
            <a:prstGeom prst="rect">
              <a:avLst/>
            </a:prstGeom>
          </p:spPr>
        </p:pic>
        <p:pic>
          <p:nvPicPr>
            <p:cNvPr id="13" name="그림 12" descr="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66BB783B-E8FE-00BC-B39E-B1D88D075F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72" b="600"/>
            <a:stretch/>
          </p:blipFill>
          <p:spPr>
            <a:xfrm>
              <a:off x="0" y="37909500"/>
              <a:ext cx="28803600" cy="13296900"/>
            </a:xfrm>
            <a:prstGeom prst="rect">
              <a:avLst/>
            </a:prstGeom>
          </p:spPr>
        </p:pic>
        <p:pic>
          <p:nvPicPr>
            <p:cNvPr id="20" name="그림 19" descr="텍스트, 스크린샷이(가) 표시된 사진&#10;&#10;자동 생성된 설명">
              <a:extLst>
                <a:ext uri="{FF2B5EF4-FFF2-40B4-BE49-F238E27FC236}">
                  <a16:creationId xmlns:a16="http://schemas.microsoft.com/office/drawing/2014/main" id="{8DC1272F-EB3B-5696-9A8A-8FB98C2B948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72" b="80782"/>
            <a:stretch/>
          </p:blipFill>
          <p:spPr>
            <a:xfrm>
              <a:off x="0" y="3833374"/>
              <a:ext cx="28803600" cy="34375484"/>
            </a:xfrm>
            <a:prstGeom prst="rect">
              <a:avLst/>
            </a:prstGeom>
          </p:spPr>
        </p:pic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35C62EFF-9614-ABFB-300F-A1C4317F2F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32078" y="2290213"/>
              <a:ext cx="26739443" cy="48445728"/>
            </a:xfrm>
            <a:prstGeom prst="roundRect">
              <a:avLst>
                <a:gd name="adj" fmla="val 7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441" dirty="0"/>
            </a:p>
          </p:txBody>
        </p:sp>
        <p:pic>
          <p:nvPicPr>
            <p:cNvPr id="8" name="그림 7" descr="텍스트, 스크린샷, 폰트이(가) 표시된 사진&#10;&#10;자동 생성된 설명">
              <a:extLst>
                <a:ext uri="{FF2B5EF4-FFF2-40B4-BE49-F238E27FC236}">
                  <a16:creationId xmlns:a16="http://schemas.microsoft.com/office/drawing/2014/main" id="{889676AB-B462-5DF9-56D0-CA6E488A0B0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85"/>
            <a:stretch/>
          </p:blipFill>
          <p:spPr>
            <a:xfrm>
              <a:off x="-2" y="48957735"/>
              <a:ext cx="28803601" cy="1655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7688542-BC20-F786-4B55-42B447185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33"/>
          <a:stretch/>
        </p:blipFill>
        <p:spPr>
          <a:xfrm>
            <a:off x="0" y="0"/>
            <a:ext cx="28803600" cy="6705600"/>
          </a:xfrm>
          <a:prstGeom prst="rect">
            <a:avLst/>
          </a:prstGeom>
        </p:spPr>
      </p:pic>
      <p:pic>
        <p:nvPicPr>
          <p:cNvPr id="6" name="그림 5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3BD37CB7-7C8E-308F-2C89-3412556B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5"/>
          <a:stretch/>
        </p:blipFill>
        <p:spPr>
          <a:xfrm>
            <a:off x="0" y="49550470"/>
            <a:ext cx="28803600" cy="16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4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7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2766055"/>
            <a:ext cx="24843105" cy="2130043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34268002"/>
            <a:ext cx="24843105" cy="112013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7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3631334"/>
            <a:ext cx="12241530" cy="324899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3631334"/>
            <a:ext cx="12241530" cy="324899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87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726278"/>
            <a:ext cx="24843105" cy="98975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2552684"/>
            <a:ext cx="12185271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8704560"/>
            <a:ext cx="12185271" cy="275115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2552684"/>
            <a:ext cx="12245282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8704560"/>
            <a:ext cx="12245282" cy="275115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09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7372785"/>
            <a:ext cx="14581823" cy="36389733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1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7372785"/>
            <a:ext cx="14581823" cy="36389733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4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726278"/>
            <a:ext cx="24843105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3631334"/>
            <a:ext cx="24843105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D0FC-B105-471D-8A50-55FACC9EADF8}" type="datetimeFigureOut">
              <a:rPr lang="ko-KR" altLang="en-US" smtClean="0"/>
              <a:t>2024-08-13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7460758"/>
            <a:ext cx="972121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4" r:id="rId13"/>
    <p:sldLayoutId id="2147483688" r:id="rId14"/>
  </p:sldLayoutIdLst>
  <p:txStyles>
    <p:titleStyle>
      <a:lvl1pPr algn="l" defTabSz="2880360" rtl="0" eaLnBrk="1" latinLnBrk="1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1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5CA8093-8E59-A720-6265-AC6ED5B44D89}"/>
              </a:ext>
            </a:extLst>
          </p:cNvPr>
          <p:cNvSpPr txBox="1"/>
          <p:nvPr/>
        </p:nvSpPr>
        <p:spPr>
          <a:xfrm>
            <a:off x="2946187" y="5467618"/>
            <a:ext cx="18382340" cy="398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908" dirty="0"/>
              <a:t>Title</a:t>
            </a:r>
          </a:p>
          <a:p>
            <a:r>
              <a:rPr lang="en-US" altLang="ko-KR" sz="11380" dirty="0"/>
              <a:t>Presenting Author &amp; Affiliation</a:t>
            </a:r>
            <a:endParaRPr lang="ko-KR" altLang="en-US" sz="11380" dirty="0"/>
          </a:p>
        </p:txBody>
      </p:sp>
    </p:spTree>
    <p:extLst>
      <p:ext uri="{BB962C8B-B14F-4D97-AF65-F5344CB8AC3E}">
        <p14:creationId xmlns:p14="http://schemas.microsoft.com/office/powerpoint/2010/main" val="13902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F4E21-1166-CC70-F705-C1D73E5B5897}"/>
              </a:ext>
            </a:extLst>
          </p:cNvPr>
          <p:cNvSpPr txBox="1"/>
          <p:nvPr/>
        </p:nvSpPr>
        <p:spPr>
          <a:xfrm>
            <a:off x="2946187" y="5467618"/>
            <a:ext cx="18382340" cy="398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908" dirty="0"/>
              <a:t>Title</a:t>
            </a:r>
          </a:p>
          <a:p>
            <a:r>
              <a:rPr lang="en-US" altLang="ko-KR" sz="11380" dirty="0"/>
              <a:t>Presenting Author &amp; Affiliation</a:t>
            </a:r>
            <a:endParaRPr lang="ko-KR" altLang="en-US" sz="11380" dirty="0"/>
          </a:p>
        </p:txBody>
      </p:sp>
    </p:spTree>
    <p:extLst>
      <p:ext uri="{BB962C8B-B14F-4D97-AF65-F5344CB8AC3E}">
        <p14:creationId xmlns:p14="http://schemas.microsoft.com/office/powerpoint/2010/main" val="110837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10</Words>
  <Application>Microsoft Office PowerPoint</Application>
  <PresentationFormat>사용자 지정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PBKP</dc:creator>
  <cp:lastModifiedBy>Jinyoung Na</cp:lastModifiedBy>
  <cp:revision>11</cp:revision>
  <dcterms:created xsi:type="dcterms:W3CDTF">2022-02-03T06:23:18Z</dcterms:created>
  <dcterms:modified xsi:type="dcterms:W3CDTF">2024-08-13T02:35:51Z</dcterms:modified>
</cp:coreProperties>
</file>